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010F-5C13-4AAC-B46A-0B1146C7D9CA}" type="datetimeFigureOut">
              <a:rPr lang="en-IN" smtClean="0"/>
              <a:t>27-05-2016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560F8-2C25-4B25-9DB7-17A66FC7C9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8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010F-5C13-4AAC-B46A-0B1146C7D9CA}" type="datetimeFigureOut">
              <a:rPr lang="en-IN" smtClean="0"/>
              <a:t>27-05-2016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560F8-2C25-4B25-9DB7-17A66FC7C9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4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2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Database models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2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Hierarchical model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Network model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6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Relational model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06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Relational model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6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Relation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9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1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Operations on relations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3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Insert operation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6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OBJECTIVES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1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Delete operation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3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Update operation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Select operation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Project operation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4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Join operation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4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Union operation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00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Intersection operation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1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 smtClean="0"/>
              <a:t>Difference operation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2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79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SQL (Structured Query Language)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Insert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10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Delete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63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solidFill>
                  <a:srgbClr val="990000"/>
                </a:solidFill>
              </a:rPr>
              <a:t>Update</a:t>
            </a:r>
            <a:endParaRPr lang="en-US" altLang="zh-TW" smtClean="0">
              <a:solidFill>
                <a:srgbClr val="99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7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Select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09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Project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21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Join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75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Union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3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Intersection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70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Difference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5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9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DBMS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97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Distributed databases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8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Object-Oriented databases</a:t>
            </a:r>
            <a:endParaRPr lang="en-US" altLang="zh-TW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9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DBMS components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0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8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latin typeface="Times New Roman" panose="02020603050405020304" pitchFamily="18" charset="0"/>
              </a:rPr>
              <a:t>Database architecture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Architecture</a:t>
            </a:r>
            <a:endParaRPr lang="en-IN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9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39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On-screen Show (4:3)</PresentationFormat>
  <Paragraphs>33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新細明體</vt:lpstr>
      <vt:lpstr>Arial</vt:lpstr>
      <vt:lpstr>Calibri</vt:lpstr>
      <vt:lpstr>Calibri Light</vt:lpstr>
      <vt:lpstr>Times New Roman</vt:lpstr>
      <vt:lpstr>Office Theme</vt:lpstr>
      <vt:lpstr>PowerPoint Presentation</vt:lpstr>
      <vt:lpstr>OBJECTIVES</vt:lpstr>
      <vt:lpstr>PowerPoint Presentation</vt:lpstr>
      <vt:lpstr>DBMS</vt:lpstr>
      <vt:lpstr>DBMS components</vt:lpstr>
      <vt:lpstr>PowerPoint Presentation</vt:lpstr>
      <vt:lpstr>Database architecture</vt:lpstr>
      <vt:lpstr>Architecture</vt:lpstr>
      <vt:lpstr>PowerPoint Presentation</vt:lpstr>
      <vt:lpstr>Database models</vt:lpstr>
      <vt:lpstr>Hierarchical model</vt:lpstr>
      <vt:lpstr>Network model</vt:lpstr>
      <vt:lpstr>Relational model</vt:lpstr>
      <vt:lpstr>PowerPoint Presentation</vt:lpstr>
      <vt:lpstr>Relational model</vt:lpstr>
      <vt:lpstr>Relation</vt:lpstr>
      <vt:lpstr>PowerPoint Presentation</vt:lpstr>
      <vt:lpstr>Operations on relations</vt:lpstr>
      <vt:lpstr>Insert operation</vt:lpstr>
      <vt:lpstr>Delete operation</vt:lpstr>
      <vt:lpstr>Update operation</vt:lpstr>
      <vt:lpstr>Select operation</vt:lpstr>
      <vt:lpstr>Project operation</vt:lpstr>
      <vt:lpstr>Join operation</vt:lpstr>
      <vt:lpstr>Union operation</vt:lpstr>
      <vt:lpstr>Intersection operation</vt:lpstr>
      <vt:lpstr>Difference operation</vt:lpstr>
      <vt:lpstr>PowerPoint Presentation</vt:lpstr>
      <vt:lpstr>SQL (Structured Query Language)</vt:lpstr>
      <vt:lpstr>Insert</vt:lpstr>
      <vt:lpstr>Delete</vt:lpstr>
      <vt:lpstr>Update</vt:lpstr>
      <vt:lpstr>Select</vt:lpstr>
      <vt:lpstr>Project</vt:lpstr>
      <vt:lpstr>Join</vt:lpstr>
      <vt:lpstr>Union</vt:lpstr>
      <vt:lpstr>Intersection</vt:lpstr>
      <vt:lpstr>Difference</vt:lpstr>
      <vt:lpstr>PowerPoint Presentation</vt:lpstr>
      <vt:lpstr>Distributed databases</vt:lpstr>
      <vt:lpstr>Object-Oriented databases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satheesh</dc:creator>
  <cp:lastModifiedBy>satheesh</cp:lastModifiedBy>
  <cp:revision>1</cp:revision>
  <dcterms:created xsi:type="dcterms:W3CDTF">2016-05-27T09:00:01Z</dcterms:created>
  <dcterms:modified xsi:type="dcterms:W3CDTF">2016-05-27T09:00:02Z</dcterms:modified>
</cp:coreProperties>
</file>